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73" r:id="rId3"/>
    <p:sldId id="281" r:id="rId4"/>
    <p:sldId id="282" r:id="rId5"/>
    <p:sldId id="279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61DBF3F-09D5-324C-B6CB-94DC5FE0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88" y="16673"/>
            <a:ext cx="4144181" cy="4133821"/>
          </a:xfrm>
          <a:prstGeom prst="rect">
            <a:avLst/>
          </a:prstGeom>
          <a:ln w="12700"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FDD10B-83A4-414A-9A8F-DCC904A81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681" y="4380895"/>
            <a:ext cx="12548681" cy="727748"/>
          </a:xfrm>
        </p:spPr>
        <p:txBody>
          <a:bodyPr>
            <a:noAutofit/>
          </a:bodyPr>
          <a:lstStyle/>
          <a:p>
            <a:r>
              <a:rPr lang="en-US" sz="6600" b="1" dirty="0"/>
              <a:t>Python</a:t>
            </a:r>
            <a:r>
              <a:rPr lang="en-US" sz="6000" dirty="0"/>
              <a:t>–</a:t>
            </a:r>
            <a:r>
              <a:rPr lang="en-US" sz="6600" b="1" i="1" dirty="0"/>
              <a:t>Learn os.walk() w/Examples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6418-9885-1144-A3A8-69BD426F6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2" y="5005709"/>
            <a:ext cx="11879294" cy="522636"/>
          </a:xfrm>
        </p:spPr>
        <p:txBody>
          <a:bodyPr>
            <a:noAutofit/>
          </a:bodyPr>
          <a:lstStyle/>
          <a:p>
            <a:r>
              <a:rPr lang="en-US" sz="4000" dirty="0"/>
              <a:t>From the Python Made Easy Series </a:t>
            </a:r>
            <a:r>
              <a:rPr lang="en-US" sz="4000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04657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03EF-FCFA-4547-9C4D-89F90A9039C8}"/>
              </a:ext>
            </a:extLst>
          </p:cNvPr>
          <p:cNvSpPr txBox="1">
            <a:spLocks/>
          </p:cNvSpPr>
          <p:nvPr/>
        </p:nvSpPr>
        <p:spPr>
          <a:xfrm>
            <a:off x="2934512" y="97277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Rename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68980-7837-134B-BAA5-A9E5C646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12" y="789016"/>
            <a:ext cx="2173735" cy="2927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2DE33-3D6D-F948-B210-BAA526B7DB62}"/>
              </a:ext>
            </a:extLst>
          </p:cNvPr>
          <p:cNvSpPr txBox="1"/>
          <p:nvPr/>
        </p:nvSpPr>
        <p:spPr>
          <a:xfrm>
            <a:off x="-99618" y="419684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Rename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949EB-F939-554A-AA76-C4632917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888" y="789016"/>
            <a:ext cx="8051800" cy="2616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D4420-FFBC-644C-8C02-40BB90DA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2" y="3987529"/>
            <a:ext cx="2419748" cy="2773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1062D-8DFF-BB45-8C49-442013ABEDB9}"/>
              </a:ext>
            </a:extLst>
          </p:cNvPr>
          <p:cNvSpPr txBox="1"/>
          <p:nvPr/>
        </p:nvSpPr>
        <p:spPr>
          <a:xfrm>
            <a:off x="-13961" y="3650033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Rename</a:t>
            </a:r>
          </a:p>
        </p:txBody>
      </p:sp>
    </p:spTree>
    <p:extLst>
      <p:ext uri="{BB962C8B-B14F-4D97-AF65-F5344CB8AC3E}">
        <p14:creationId xmlns:p14="http://schemas.microsoft.com/office/powerpoint/2010/main" val="46496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03EF-FCFA-4547-9C4D-89F90A9039C8}"/>
              </a:ext>
            </a:extLst>
          </p:cNvPr>
          <p:cNvSpPr txBox="1">
            <a:spLocks/>
          </p:cNvSpPr>
          <p:nvPr/>
        </p:nvSpPr>
        <p:spPr>
          <a:xfrm>
            <a:off x="2934512" y="97277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Rename directories Using Replace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2DE33-3D6D-F948-B210-BAA526B7DB62}"/>
              </a:ext>
            </a:extLst>
          </p:cNvPr>
          <p:cNvSpPr txBox="1"/>
          <p:nvPr/>
        </p:nvSpPr>
        <p:spPr>
          <a:xfrm>
            <a:off x="-99618" y="419684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Rename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1062D-8DFF-BB45-8C49-442013ABEDB9}"/>
              </a:ext>
            </a:extLst>
          </p:cNvPr>
          <p:cNvSpPr txBox="1"/>
          <p:nvPr/>
        </p:nvSpPr>
        <p:spPr>
          <a:xfrm>
            <a:off x="-13961" y="3650033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Rename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75910-26BB-0A43-BFBB-513EBE56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12" y="789016"/>
            <a:ext cx="2173735" cy="2927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12EAD-6F91-454A-BAB2-AA0FA255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8" y="4085644"/>
            <a:ext cx="2126370" cy="2772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75FE5-9AFB-B54B-A6A6-755A60AD1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977" y="789016"/>
            <a:ext cx="73279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1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390EE-0209-4240-9EED-10894E9F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6" y="948852"/>
            <a:ext cx="71501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CEB9DD-940A-DB40-A0FA-E0038842E113}"/>
              </a:ext>
            </a:extLst>
          </p:cNvPr>
          <p:cNvSpPr txBox="1">
            <a:spLocks/>
          </p:cNvSpPr>
          <p:nvPr/>
        </p:nvSpPr>
        <p:spPr>
          <a:xfrm>
            <a:off x="778212" y="214009"/>
            <a:ext cx="10262681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Print out all files in all directories and sub-directories except those that end in “.py”</a:t>
            </a:r>
          </a:p>
        </p:txBody>
      </p:sp>
    </p:spTree>
    <p:extLst>
      <p:ext uri="{BB962C8B-B14F-4D97-AF65-F5344CB8AC3E}">
        <p14:creationId xmlns:p14="http://schemas.microsoft.com/office/powerpoint/2010/main" val="407634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A4D1-922A-6741-B2A3-1C6B3FBB31E9}"/>
              </a:ext>
            </a:extLst>
          </p:cNvPr>
          <p:cNvSpPr txBox="1">
            <a:spLocks/>
          </p:cNvSpPr>
          <p:nvPr/>
        </p:nvSpPr>
        <p:spPr>
          <a:xfrm>
            <a:off x="778212" y="97277"/>
            <a:ext cx="10262681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Get size of each file and Last Modification 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3299D-F68C-C64E-86D6-A50D87F7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087"/>
            <a:ext cx="12192000" cy="4277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F28494-AEB1-5745-8174-EAEB70DED563}"/>
              </a:ext>
            </a:extLst>
          </p:cNvPr>
          <p:cNvSpPr/>
          <p:nvPr/>
        </p:nvSpPr>
        <p:spPr>
          <a:xfrm>
            <a:off x="778212" y="5571581"/>
            <a:ext cx="5586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os.stat() Get the status of a file or a file descriptor</a:t>
            </a:r>
            <a:r>
              <a:rPr lang="en-US" dirty="0">
                <a:solidFill>
                  <a:srgbClr val="222222"/>
                </a:solidFill>
                <a:latin typeface="Lucida Grande" panose="020B0600040502020204" pitchFamily="34" charset="0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832AC-E940-0A4C-B620-7F6E57D8E8E6}"/>
              </a:ext>
            </a:extLst>
          </p:cNvPr>
          <p:cNvSpPr/>
          <p:nvPr/>
        </p:nvSpPr>
        <p:spPr>
          <a:xfrm>
            <a:off x="778212" y="59409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st_mtime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most recent content modification expressed in seconds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7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2501-0D8F-8E44-8D08-97A8469A04DB}"/>
              </a:ext>
            </a:extLst>
          </p:cNvPr>
          <p:cNvSpPr txBox="1">
            <a:spLocks/>
          </p:cNvSpPr>
          <p:nvPr/>
        </p:nvSpPr>
        <p:spPr>
          <a:xfrm>
            <a:off x="778212" y="97277"/>
            <a:ext cx="10262681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Get total directory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B478E-B880-6842-A2F4-F0DDF3A6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1" y="801191"/>
            <a:ext cx="5384800" cy="4330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8E8A8-5BB7-3B46-A529-49AA6D33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1" y="5696990"/>
            <a:ext cx="11694116" cy="359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19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2933-80DE-D64A-8175-2DC07BD7AAA3}"/>
              </a:ext>
            </a:extLst>
          </p:cNvPr>
          <p:cNvSpPr txBox="1">
            <a:spLocks/>
          </p:cNvSpPr>
          <p:nvPr/>
        </p:nvSpPr>
        <p:spPr>
          <a:xfrm>
            <a:off x="778212" y="97277"/>
            <a:ext cx="10262681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Get total directory size In MegaBytes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F8A14-91C3-6441-9C82-2F35376E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98" y="676073"/>
            <a:ext cx="5816600" cy="577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08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09738-79D1-C345-BA5D-FBA568B4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AD2ED-DE44-1B4C-8A6D-62E342A2F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breathing and code!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1E42D-F909-E845-B557-40284F78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27" y="1228502"/>
            <a:ext cx="1614311" cy="1609725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388808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E06E-B057-D549-87F6-F88AA391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i="1" dirty="0"/>
              <a:t>os.walk </a:t>
            </a:r>
            <a:r>
              <a:rPr lang="en-US" dirty="0"/>
              <a:t>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B70C-BED4-7948-AE17-1FE67EBA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549" y="403096"/>
            <a:ext cx="7237379" cy="605180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os.walk() </a:t>
            </a:r>
            <a:r>
              <a:rPr lang="en-US" dirty="0"/>
              <a:t>is part of python’s </a:t>
            </a:r>
            <a:r>
              <a:rPr lang="en-US" i="1" dirty="0">
                <a:solidFill>
                  <a:srgbClr val="0432FF"/>
                </a:solidFill>
              </a:rPr>
              <a:t>OS</a:t>
            </a:r>
            <a:r>
              <a:rPr lang="en-US" dirty="0"/>
              <a:t> built-in module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os</a:t>
            </a:r>
            <a:r>
              <a:rPr lang="en-US" dirty="0"/>
              <a:t> module as you may remember from the previous class consists of operating system interfaces. It gives you a portable way of using OS dependent functionality in your Python code.</a:t>
            </a:r>
          </a:p>
          <a:p>
            <a:r>
              <a:rPr lang="en-US" dirty="0">
                <a:solidFill>
                  <a:srgbClr val="0432FF"/>
                </a:solidFill>
              </a:rPr>
              <a:t>os.walk() </a:t>
            </a:r>
            <a:r>
              <a:rPr lang="en-US" dirty="0"/>
              <a:t>allows us to generate file names in a directory tree by walking the tree</a:t>
            </a:r>
          </a:p>
          <a:p>
            <a:r>
              <a:rPr lang="en-US" dirty="0"/>
              <a:t>For each directory in the tree, a tuple of 3 elements is yielded:</a:t>
            </a:r>
          </a:p>
          <a:p>
            <a:pPr lvl="1"/>
            <a:r>
              <a:rPr lang="en-US" b="1" i="1" dirty="0">
                <a:solidFill>
                  <a:srgbClr val="0432FF"/>
                </a:solidFill>
              </a:rPr>
              <a:t>dirpath</a:t>
            </a:r>
            <a:r>
              <a:rPr lang="en-US" dirty="0"/>
              <a:t> – this is the path to the current directory</a:t>
            </a:r>
          </a:p>
          <a:p>
            <a:pPr lvl="1"/>
            <a:r>
              <a:rPr lang="en-US" b="1" i="1" dirty="0">
                <a:solidFill>
                  <a:srgbClr val="0432FF"/>
                </a:solidFill>
              </a:rPr>
              <a:t>dirnames</a:t>
            </a:r>
            <a:r>
              <a:rPr lang="en-US" dirty="0"/>
              <a:t> – this is the subdirectories in the current directory(dirpath)</a:t>
            </a:r>
          </a:p>
          <a:p>
            <a:pPr lvl="1"/>
            <a:r>
              <a:rPr lang="en-US" b="1" i="1" dirty="0">
                <a:solidFill>
                  <a:srgbClr val="0432FF"/>
                </a:solidFill>
              </a:rPr>
              <a:t>Filenames</a:t>
            </a:r>
            <a:r>
              <a:rPr lang="en-US" dirty="0"/>
              <a:t>- this is a list of the names of the non-directory files in the current directory (dirpath)</a:t>
            </a:r>
          </a:p>
        </p:txBody>
      </p:sp>
    </p:spTree>
    <p:extLst>
      <p:ext uri="{BB962C8B-B14F-4D97-AF65-F5344CB8AC3E}">
        <p14:creationId xmlns:p14="http://schemas.microsoft.com/office/powerpoint/2010/main" val="108171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CE27-FD10-DA40-B9A3-FFF1BD0D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8475" y="-937397"/>
            <a:ext cx="10070757" cy="2457450"/>
          </a:xfrm>
        </p:spPr>
        <p:txBody>
          <a:bodyPr/>
          <a:lstStyle/>
          <a:p>
            <a:r>
              <a:rPr lang="en-US" i="1" dirty="0">
                <a:solidFill>
                  <a:srgbClr val="0432FF"/>
                </a:solidFill>
              </a:rPr>
              <a:t>os.walk </a:t>
            </a:r>
            <a:r>
              <a:rPr lang="en-US" dirty="0"/>
              <a:t>explored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3C0F95-C14F-7F41-9F00-76CE73D7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2" y="797507"/>
            <a:ext cx="6947128" cy="2947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3DE3AA-0BDF-2546-B49C-6B22DF93FD76}"/>
              </a:ext>
            </a:extLst>
          </p:cNvPr>
          <p:cNvSpPr txBox="1"/>
          <p:nvPr/>
        </p:nvSpPr>
        <p:spPr>
          <a:xfrm>
            <a:off x="8087246" y="428175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path /Users/tests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CB586-CD21-B54E-88FB-C03712A6A1CC}"/>
              </a:ext>
            </a:extLst>
          </p:cNvPr>
          <p:cNvSpPr txBox="1"/>
          <p:nvPr/>
        </p:nvSpPr>
        <p:spPr>
          <a:xfrm>
            <a:off x="1605382" y="428175"/>
            <a:ext cx="33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8987EC-3554-534E-BD53-180BDDA7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246" y="819500"/>
            <a:ext cx="2662134" cy="5877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431FEC-2ED4-A943-A0BD-7C6E21B1D2C2}"/>
              </a:ext>
            </a:extLst>
          </p:cNvPr>
          <p:cNvSpPr/>
          <p:nvPr/>
        </p:nvSpPr>
        <p:spPr>
          <a:xfrm>
            <a:off x="352055" y="4114628"/>
            <a:ext cx="6143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tuple of 3 elements (1. root_dir_path, 2.sub_dirs, 3. files) </a:t>
            </a:r>
          </a:p>
        </p:txBody>
      </p:sp>
    </p:spTree>
    <p:extLst>
      <p:ext uri="{BB962C8B-B14F-4D97-AF65-F5344CB8AC3E}">
        <p14:creationId xmlns:p14="http://schemas.microsoft.com/office/powerpoint/2010/main" val="125767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CE27-FD10-DA40-B9A3-FFF1BD0D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8475" y="-937397"/>
            <a:ext cx="10070757" cy="2457450"/>
          </a:xfrm>
        </p:spPr>
        <p:txBody>
          <a:bodyPr/>
          <a:lstStyle/>
          <a:p>
            <a:r>
              <a:rPr lang="en-US" i="1" dirty="0">
                <a:solidFill>
                  <a:srgbClr val="0432FF"/>
                </a:solidFill>
              </a:rPr>
              <a:t>os.walk </a:t>
            </a:r>
            <a:r>
              <a:rPr lang="en-US" dirty="0"/>
              <a:t>Explore Output of Script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18EF7F-F3EE-E147-B321-D9E29124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1" y="785804"/>
            <a:ext cx="9188632" cy="4343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80A8B-716D-0144-9077-B1A538F6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75" y="785804"/>
            <a:ext cx="2662134" cy="5877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DF5FFF-6290-7E4F-A1CA-DC9CAE6B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340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76650-0BFE-714D-9F9C-0466619F58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09352" y="226527"/>
            <a:ext cx="8239328" cy="525294"/>
          </a:xfrm>
        </p:spPr>
        <p:txBody>
          <a:bodyPr>
            <a:normAutofit fontScale="90000"/>
          </a:bodyPr>
          <a:lstStyle/>
          <a:p>
            <a:r>
              <a:rPr lang="en-US" dirty="0"/>
              <a:t>Walking a Directory Tree - Print Only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037EA-3FBA-E34E-A4E0-A328664B0145}"/>
              </a:ext>
            </a:extLst>
          </p:cNvPr>
          <p:cNvSpPr txBox="1"/>
          <p:nvPr/>
        </p:nvSpPr>
        <p:spPr>
          <a:xfrm>
            <a:off x="5243209" y="891597"/>
            <a:ext cx="5823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os.walk()  </a:t>
            </a:r>
            <a:r>
              <a:rPr lang="en-US" sz="1600" dirty="0"/>
              <a:t>traverses a directory recursively and for each directory, generates a tuples containing the </a:t>
            </a:r>
            <a:r>
              <a:rPr lang="en-US" sz="1600" i="1" dirty="0">
                <a:solidFill>
                  <a:srgbClr val="0432FF"/>
                </a:solidFill>
              </a:rPr>
              <a:t>directory path</a:t>
            </a:r>
            <a:r>
              <a:rPr lang="en-US" sz="1600" dirty="0"/>
              <a:t>, any immediate </a:t>
            </a:r>
            <a:r>
              <a:rPr lang="en-US" sz="1600" i="1" dirty="0">
                <a:solidFill>
                  <a:srgbClr val="0432FF"/>
                </a:solidFill>
              </a:rPr>
              <a:t>subfolders of that path </a:t>
            </a:r>
            <a:r>
              <a:rPr lang="en-US" sz="1600" dirty="0"/>
              <a:t>and a list of the name of any </a:t>
            </a:r>
            <a:r>
              <a:rPr lang="en-US" sz="1600" i="1" dirty="0">
                <a:solidFill>
                  <a:srgbClr val="0432FF"/>
                </a:solidFill>
              </a:rPr>
              <a:t>files </a:t>
            </a:r>
            <a:r>
              <a:rPr lang="en-US" sz="1600" dirty="0"/>
              <a:t>in that directory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1FE3-662A-0B47-9DDE-306D109DF54A}"/>
              </a:ext>
            </a:extLst>
          </p:cNvPr>
          <p:cNvSpPr txBox="1"/>
          <p:nvPr/>
        </p:nvSpPr>
        <p:spPr>
          <a:xfrm>
            <a:off x="5243209" y="2330172"/>
            <a:ext cx="5700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recursive expression </a:t>
            </a:r>
            <a:r>
              <a:rPr lang="en-US" sz="1600" dirty="0"/>
              <a:t>is a  sequence of instructions that loops back to the beginning of itself until it detects that some condition has been satisfied (like reaching the end  of things that need processing)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A9C165-CBD8-3F46-8E71-5275EFF42241}"/>
              </a:ext>
            </a:extLst>
          </p:cNvPr>
          <p:cNvSpPr/>
          <p:nvPr/>
        </p:nvSpPr>
        <p:spPr>
          <a:xfrm>
            <a:off x="5350213" y="3784060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E28FC6-6CA0-F64E-A3A0-5AAF4ABD7F52}"/>
              </a:ext>
            </a:extLst>
          </p:cNvPr>
          <p:cNvSpPr/>
          <p:nvPr/>
        </p:nvSpPr>
        <p:spPr>
          <a:xfrm>
            <a:off x="2438400" y="1115438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1830C-CC39-FD40-8915-C124C52BECAD}"/>
              </a:ext>
            </a:extLst>
          </p:cNvPr>
          <p:cNvSpPr txBox="1"/>
          <p:nvPr/>
        </p:nvSpPr>
        <p:spPr>
          <a:xfrm>
            <a:off x="5551251" y="3686942"/>
            <a:ext cx="30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Printing out only files</a:t>
            </a:r>
          </a:p>
        </p:txBody>
      </p:sp>
    </p:spTree>
    <p:extLst>
      <p:ext uri="{BB962C8B-B14F-4D97-AF65-F5344CB8AC3E}">
        <p14:creationId xmlns:p14="http://schemas.microsoft.com/office/powerpoint/2010/main" val="64027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3C45-BFCE-7744-A589-059FFF537DD2}"/>
              </a:ext>
            </a:extLst>
          </p:cNvPr>
          <p:cNvSpPr txBox="1">
            <a:spLocks/>
          </p:cNvSpPr>
          <p:nvPr/>
        </p:nvSpPr>
        <p:spPr>
          <a:xfrm>
            <a:off x="6410528" y="343260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Walking a Directory Tree - Print Only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0E54-F313-C14A-8386-F2278DFD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5" y="99890"/>
            <a:ext cx="6477000" cy="650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8C12ED-DAC1-F949-A32A-3F9578485D41}"/>
              </a:ext>
            </a:extLst>
          </p:cNvPr>
          <p:cNvSpPr/>
          <p:nvPr/>
        </p:nvSpPr>
        <p:spPr>
          <a:xfrm>
            <a:off x="2341124" y="1533728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59BA19-8B81-FD4D-BFCE-10B4AF1CADD6}"/>
              </a:ext>
            </a:extLst>
          </p:cNvPr>
          <p:cNvSpPr/>
          <p:nvPr/>
        </p:nvSpPr>
        <p:spPr>
          <a:xfrm>
            <a:off x="7423015" y="2081719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0F8FA-9F15-FE45-B084-4D185EFFF8AF}"/>
              </a:ext>
            </a:extLst>
          </p:cNvPr>
          <p:cNvSpPr txBox="1"/>
          <p:nvPr/>
        </p:nvSpPr>
        <p:spPr>
          <a:xfrm>
            <a:off x="7624053" y="1984601"/>
            <a:ext cx="308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Printing out only sub-folders</a:t>
            </a:r>
          </a:p>
        </p:txBody>
      </p:sp>
    </p:spTree>
    <p:extLst>
      <p:ext uri="{BB962C8B-B14F-4D97-AF65-F5344CB8AC3E}">
        <p14:creationId xmlns:p14="http://schemas.microsoft.com/office/powerpoint/2010/main" val="218830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413C-9FC3-F341-9568-BE92AD00EACC}"/>
              </a:ext>
            </a:extLst>
          </p:cNvPr>
          <p:cNvSpPr txBox="1">
            <a:spLocks/>
          </p:cNvSpPr>
          <p:nvPr/>
        </p:nvSpPr>
        <p:spPr>
          <a:xfrm>
            <a:off x="6527260" y="216801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Count # of Elements in Directories and Sub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2B5DA-19C5-5A4D-8085-B0752536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1" y="369651"/>
            <a:ext cx="6388100" cy="591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3FA42-0FC7-3745-8A9A-19B6481F8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78" y="1139641"/>
            <a:ext cx="2711859" cy="3651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6E68D-DDCF-8F4B-AF83-0EC0C5A2AC2E}"/>
              </a:ext>
            </a:extLst>
          </p:cNvPr>
          <p:cNvSpPr txBox="1"/>
          <p:nvPr/>
        </p:nvSpPr>
        <p:spPr>
          <a:xfrm>
            <a:off x="7244674" y="5189157"/>
            <a:ext cx="30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hidden objects too!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F5173F-6D3D-6046-990C-FE7A527B474E}"/>
              </a:ext>
            </a:extLst>
          </p:cNvPr>
          <p:cNvSpPr/>
          <p:nvPr/>
        </p:nvSpPr>
        <p:spPr>
          <a:xfrm>
            <a:off x="7059849" y="5286274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6159C8-8D37-A24A-AE9C-ACADA8C138C8}"/>
              </a:ext>
            </a:extLst>
          </p:cNvPr>
          <p:cNvSpPr/>
          <p:nvPr/>
        </p:nvSpPr>
        <p:spPr>
          <a:xfrm>
            <a:off x="3087721" y="4864742"/>
            <a:ext cx="184825" cy="17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895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5C43-1471-B74A-A54E-ABCEBFF5BBCF}"/>
              </a:ext>
            </a:extLst>
          </p:cNvPr>
          <p:cNvSpPr txBox="1">
            <a:spLocks/>
          </p:cNvSpPr>
          <p:nvPr/>
        </p:nvSpPr>
        <p:spPr>
          <a:xfrm>
            <a:off x="6096000" y="334253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Print directories selectively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F7453-1A51-684A-93B5-EDB72C49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8" y="859547"/>
            <a:ext cx="5461000" cy="2832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2B0DE-9C20-5D43-BABB-D30E9691302D}"/>
              </a:ext>
            </a:extLst>
          </p:cNvPr>
          <p:cNvSpPr txBox="1"/>
          <p:nvPr/>
        </p:nvSpPr>
        <p:spPr>
          <a:xfrm>
            <a:off x="6787475" y="1172980"/>
            <a:ext cx="308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discard hidden objects  like the __pycache__ folder</a:t>
            </a:r>
          </a:p>
        </p:txBody>
      </p:sp>
    </p:spTree>
    <p:extLst>
      <p:ext uri="{BB962C8B-B14F-4D97-AF65-F5344CB8AC3E}">
        <p14:creationId xmlns:p14="http://schemas.microsoft.com/office/powerpoint/2010/main" val="12481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5C43-1471-B74A-A54E-ABCEBFF5BBCF}"/>
              </a:ext>
            </a:extLst>
          </p:cNvPr>
          <p:cNvSpPr txBox="1">
            <a:spLocks/>
          </p:cNvSpPr>
          <p:nvPr/>
        </p:nvSpPr>
        <p:spPr>
          <a:xfrm>
            <a:off x="5833354" y="0"/>
            <a:ext cx="5536660" cy="52529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Print directories selectively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2B0DE-9C20-5D43-BABB-D30E9691302D}"/>
              </a:ext>
            </a:extLst>
          </p:cNvPr>
          <p:cNvSpPr txBox="1"/>
          <p:nvPr/>
        </p:nvSpPr>
        <p:spPr>
          <a:xfrm>
            <a:off x="816370" y="3502806"/>
            <a:ext cx="308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slicing and indexing to manipulate the return set, as the results are just 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0F2B3-3EE3-5742-A79F-0E2581B7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7" y="896450"/>
            <a:ext cx="7632700" cy="223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DC67D-B223-6842-9E3E-C6780392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963" y="896450"/>
            <a:ext cx="2711859" cy="3651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436215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2664</TotalTime>
  <Words>394</Words>
  <Application>Microsoft Macintosh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 Light</vt:lpstr>
      <vt:lpstr>Lucida Grande</vt:lpstr>
      <vt:lpstr>Rockwell</vt:lpstr>
      <vt:lpstr>Wingdings</vt:lpstr>
      <vt:lpstr>Atlas</vt:lpstr>
      <vt:lpstr>Python–Learn os.walk() w/Examples</vt:lpstr>
      <vt:lpstr>What is the os.walk function?</vt:lpstr>
      <vt:lpstr>os.walk explored</vt:lpstr>
      <vt:lpstr>os.walk Explore Output of Script</vt:lpstr>
      <vt:lpstr>Walking a Directory Tree - Print Only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 Exceptions &amp; Try/Except Blocks – A Start</dc:title>
  <dc:creator>Claudia Acerra</dc:creator>
  <cp:lastModifiedBy>Claudia Acerra</cp:lastModifiedBy>
  <cp:revision>20</cp:revision>
  <dcterms:created xsi:type="dcterms:W3CDTF">2019-02-08T20:16:33Z</dcterms:created>
  <dcterms:modified xsi:type="dcterms:W3CDTF">2019-02-10T16:40:53Z</dcterms:modified>
</cp:coreProperties>
</file>